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7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ebp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03"/>
          <a:stretch/>
        </p:blipFill>
        <p:spPr>
          <a:xfrm>
            <a:off x="-8815" y="64916"/>
            <a:ext cx="686148" cy="8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23EB511-B174-4EA9-AEDA-95BD22F0E8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2723" y="572479"/>
            <a:ext cx="525061" cy="6196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E94563E-3BF6-44A6-9638-10D6D9A9DC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2433" y="845296"/>
            <a:ext cx="4813547" cy="5569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773876F4-119A-F6C8-F048-E1697A984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ABFE1B74-A09F-C67C-A249-F1173F0725E4}"/>
              </a:ext>
            </a:extLst>
          </p:cNvPr>
          <p:cNvSpPr txBox="1">
            <a:spLocks/>
          </p:cNvSpPr>
          <p:nvPr/>
        </p:nvSpPr>
        <p:spPr>
          <a:xfrm>
            <a:off x="4450766" y="46883"/>
            <a:ext cx="4095358" cy="9027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Projet exposé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76D6EF49-03B1-4B94-41D8-C30A1F9040EE}"/>
              </a:ext>
            </a:extLst>
          </p:cNvPr>
          <p:cNvSpPr txBox="1">
            <a:spLocks/>
          </p:cNvSpPr>
          <p:nvPr/>
        </p:nvSpPr>
        <p:spPr>
          <a:xfrm>
            <a:off x="271537" y="6283992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</p:txBody>
      </p:sp>
      <p:pic>
        <p:nvPicPr>
          <p:cNvPr id="8" name="Espace réservé du contenu 10">
            <a:extLst>
              <a:ext uri="{FF2B5EF4-FFF2-40B4-BE49-F238E27FC236}">
                <a16:creationId xmlns:a16="http://schemas.microsoft.com/office/drawing/2014/main" id="{82B5F2E9-589A-CA1A-F7C7-DBFA07408E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677" y="1316330"/>
            <a:ext cx="3559937" cy="355993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EACE429-4008-02E5-F244-1B22170EEF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615" y="1846385"/>
            <a:ext cx="5755049" cy="4061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A901C180-9FD8-A9D1-A081-18A6286BD40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0114"/>
          <a:stretch/>
        </p:blipFill>
        <p:spPr>
          <a:xfrm>
            <a:off x="2723" y="572479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0467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20</Words>
  <Application>Microsoft Office PowerPoint</Application>
  <PresentationFormat>Grand écran</PresentationFormat>
  <Paragraphs>7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41</cp:revision>
  <dcterms:created xsi:type="dcterms:W3CDTF">2021-07-17T07:25:24Z</dcterms:created>
  <dcterms:modified xsi:type="dcterms:W3CDTF">2022-08-25T15:28:43Z</dcterms:modified>
</cp:coreProperties>
</file>